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6" r:id="rId4"/>
    <p:sldId id="267" r:id="rId5"/>
    <p:sldId id="269" r:id="rId6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46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732" autoAdjust="0"/>
  </p:normalViewPr>
  <p:slideViewPr>
    <p:cSldViewPr>
      <p:cViewPr varScale="1">
        <p:scale>
          <a:sx n="137" d="100"/>
          <a:sy n="137" d="100"/>
        </p:scale>
        <p:origin x="120" y="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5" d="100"/>
          <a:sy n="85" d="100"/>
        </p:scale>
        <p:origin x="-3786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5070A5-645B-452B-815F-1B6937199895}" type="datetimeFigureOut">
              <a:rPr lang="ko-KR" altLang="en-US" smtClean="0"/>
              <a:t>2026-06-08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3F1EFF-787A-489D-9246-8387552397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1754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2026-06-08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38936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2026-06-08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368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2026-06-08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9900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2026-06-08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2026-06-08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8545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2026-06-08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5294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2026-06-08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7282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2026-06-08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022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2026-06-08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0902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2026-06-08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2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2026-06-08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2043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26558-C177-4F06-8FAE-868E1C338E15}" type="datetimeFigureOut">
              <a:rPr lang="ko-KR" altLang="en-US" smtClean="0"/>
              <a:t>2026-06-08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DE43B642-C0E5-4FE3-8687-E4C6F210359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20538"/>
            <a:ext cx="9145386" cy="516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80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10">
            <a:extLst>
              <a:ext uri="{FF2B5EF4-FFF2-40B4-BE49-F238E27FC236}">
                <a16:creationId xmlns:a16="http://schemas.microsoft.com/office/drawing/2014/main" id="{BC51C14B-BA2A-470C-B3F1-A24F5042F14B}"/>
              </a:ext>
            </a:extLst>
          </p:cNvPr>
          <p:cNvSpPr/>
          <p:nvPr/>
        </p:nvSpPr>
        <p:spPr>
          <a:xfrm>
            <a:off x="379768" y="3456907"/>
            <a:ext cx="8333117" cy="5630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Authors’ Name</a:t>
            </a:r>
            <a:endParaRPr lang="ko-KR" altLang="en-US" sz="20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직사각형 11">
            <a:extLst>
              <a:ext uri="{FF2B5EF4-FFF2-40B4-BE49-F238E27FC236}">
                <a16:creationId xmlns:a16="http://schemas.microsoft.com/office/drawing/2014/main" id="{50A0A736-1577-4F90-A6F6-319815C2F52F}"/>
              </a:ext>
            </a:extLst>
          </p:cNvPr>
          <p:cNvSpPr/>
          <p:nvPr/>
        </p:nvSpPr>
        <p:spPr>
          <a:xfrm>
            <a:off x="378167" y="4155926"/>
            <a:ext cx="8333117" cy="5630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Department, Affiliation, Country</a:t>
            </a:r>
            <a:endParaRPr lang="ko-KR" altLang="en-US" sz="20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제목 1">
            <a:extLst>
              <a:ext uri="{FF2B5EF4-FFF2-40B4-BE49-F238E27FC236}">
                <a16:creationId xmlns:a16="http://schemas.microsoft.com/office/drawing/2014/main" id="{D56C1930-E120-4955-9603-D60555F41F88}"/>
              </a:ext>
            </a:extLst>
          </p:cNvPr>
          <p:cNvSpPr txBox="1">
            <a:spLocks/>
          </p:cNvSpPr>
          <p:nvPr/>
        </p:nvSpPr>
        <p:spPr>
          <a:xfrm>
            <a:off x="405441" y="1203598"/>
            <a:ext cx="8333117" cy="1520406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54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altLang="ko-KR" sz="4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Calibri" pitchFamily="34" charset="0"/>
                <a:cs typeface="Calibri" pitchFamily="34" charset="0"/>
              </a:rPr>
              <a:t>Title</a:t>
            </a:r>
            <a:endParaRPr lang="ko-KR" altLang="en-US" sz="4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358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10">
            <a:extLst>
              <a:ext uri="{FF2B5EF4-FFF2-40B4-BE49-F238E27FC236}">
                <a16:creationId xmlns:a16="http://schemas.microsoft.com/office/drawing/2014/main" id="{BC51C14B-BA2A-470C-B3F1-A24F5042F14B}"/>
              </a:ext>
            </a:extLst>
          </p:cNvPr>
          <p:cNvSpPr/>
          <p:nvPr/>
        </p:nvSpPr>
        <p:spPr>
          <a:xfrm>
            <a:off x="0" y="843558"/>
            <a:ext cx="9144000" cy="4263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ko-KR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Purpose</a:t>
            </a:r>
            <a:endParaRPr lang="ko-KR" altLang="en-US" sz="2200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37810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C7C21-6981-735A-2069-E39204C1A6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0">
            <a:extLst>
              <a:ext uri="{FF2B5EF4-FFF2-40B4-BE49-F238E27FC236}">
                <a16:creationId xmlns:a16="http://schemas.microsoft.com/office/drawing/2014/main" id="{99A11F6A-3746-8799-1780-D6373AAAD908}"/>
              </a:ext>
            </a:extLst>
          </p:cNvPr>
          <p:cNvSpPr/>
          <p:nvPr/>
        </p:nvSpPr>
        <p:spPr>
          <a:xfrm>
            <a:off x="0" y="843558"/>
            <a:ext cx="9144000" cy="4263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Methods</a:t>
            </a:r>
          </a:p>
        </p:txBody>
      </p:sp>
    </p:spTree>
    <p:extLst>
      <p:ext uri="{BB962C8B-B14F-4D97-AF65-F5344CB8AC3E}">
        <p14:creationId xmlns:p14="http://schemas.microsoft.com/office/powerpoint/2010/main" val="1888047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42CE7D-F9F9-0378-077A-A708FEFE1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0">
            <a:extLst>
              <a:ext uri="{FF2B5EF4-FFF2-40B4-BE49-F238E27FC236}">
                <a16:creationId xmlns:a16="http://schemas.microsoft.com/office/drawing/2014/main" id="{F6191003-9DCA-ED50-62CA-8A6DA7DF463B}"/>
              </a:ext>
            </a:extLst>
          </p:cNvPr>
          <p:cNvSpPr/>
          <p:nvPr/>
        </p:nvSpPr>
        <p:spPr>
          <a:xfrm>
            <a:off x="0" y="843558"/>
            <a:ext cx="9144000" cy="4263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Results</a:t>
            </a:r>
          </a:p>
        </p:txBody>
      </p:sp>
    </p:spTree>
    <p:extLst>
      <p:ext uri="{BB962C8B-B14F-4D97-AF65-F5344CB8AC3E}">
        <p14:creationId xmlns:p14="http://schemas.microsoft.com/office/powerpoint/2010/main" val="2291961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3CDD0D5-47E9-4107-8490-77FEE99B1305}"/>
              </a:ext>
            </a:extLst>
          </p:cNvPr>
          <p:cNvSpPr txBox="1"/>
          <p:nvPr/>
        </p:nvSpPr>
        <p:spPr>
          <a:xfrm>
            <a:off x="0" y="843558"/>
            <a:ext cx="7569679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>
              <a:defRPr sz="2200" b="1">
                <a:solidFill>
                  <a:srgbClr val="3A4692"/>
                </a:solidFill>
                <a:latin typeface="Calibri" panose="020F050202020403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ko-KR" altLang="ko-KR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Conclusion</a:t>
            </a:r>
            <a:endParaRPr lang="ko-KR" altLang="en-US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8110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13</Words>
  <Application>Microsoft Office PowerPoint</Application>
  <PresentationFormat>화면 슬라이드 쇼(16:9)</PresentationFormat>
  <Paragraphs>7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8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신지혜</dc:creator>
  <cp:lastModifiedBy>메디 김</cp:lastModifiedBy>
  <cp:revision>28</cp:revision>
  <dcterms:created xsi:type="dcterms:W3CDTF">2023-03-09T01:10:02Z</dcterms:created>
  <dcterms:modified xsi:type="dcterms:W3CDTF">2026-06-08T05:52:16Z</dcterms:modified>
</cp:coreProperties>
</file>